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93" r:id="rId3"/>
    <p:sldId id="294" r:id="rId4"/>
    <p:sldId id="277" r:id="rId5"/>
    <p:sldId id="284" r:id="rId6"/>
    <p:sldId id="285" r:id="rId7"/>
    <p:sldId id="267" r:id="rId8"/>
    <p:sldId id="268" r:id="rId9"/>
    <p:sldId id="290" r:id="rId10"/>
    <p:sldId id="291" r:id="rId11"/>
    <p:sldId id="278" r:id="rId12"/>
    <p:sldId id="270" r:id="rId13"/>
    <p:sldId id="279" r:id="rId14"/>
    <p:sldId id="273" r:id="rId15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2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4388B-B8CA-4463-B15C-D8B6EF383A0B}" type="datetimeFigureOut">
              <a:rPr lang="en-US" smtClean="0"/>
              <a:pPr/>
              <a:t>20/05/2021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6E60-4C33-4D18-AE92-0CC15ABA7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33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4388B-B8CA-4463-B15C-D8B6EF383A0B}" type="datetimeFigureOut">
              <a:rPr lang="en-US" smtClean="0"/>
              <a:pPr/>
              <a:t>20/05/2021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6E60-4C33-4D18-AE92-0CC15ABA7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4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4388B-B8CA-4463-B15C-D8B6EF383A0B}" type="datetimeFigureOut">
              <a:rPr lang="en-US" smtClean="0"/>
              <a:pPr/>
              <a:t>20/05/2021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6E60-4C33-4D18-AE92-0CC15ABA7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240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4388B-B8CA-4463-B15C-D8B6EF383A0B}" type="datetimeFigureOut">
              <a:rPr lang="en-US" smtClean="0"/>
              <a:pPr/>
              <a:t>20/05/2021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6E60-4C33-4D18-AE92-0CC15ABA7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4388B-B8CA-4463-B15C-D8B6EF383A0B}" type="datetimeFigureOut">
              <a:rPr lang="en-US" smtClean="0"/>
              <a:pPr/>
              <a:t>20/05/2021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6E60-4C33-4D18-AE92-0CC15ABA7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6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4388B-B8CA-4463-B15C-D8B6EF383A0B}" type="datetimeFigureOut">
              <a:rPr lang="en-US" smtClean="0"/>
              <a:pPr/>
              <a:t>20/05/2021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6E60-4C33-4D18-AE92-0CC15ABA7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84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4388B-B8CA-4463-B15C-D8B6EF383A0B}" type="datetimeFigureOut">
              <a:rPr lang="en-US" smtClean="0"/>
              <a:pPr/>
              <a:t>20/05/2021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6E60-4C33-4D18-AE92-0CC15ABA7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74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4388B-B8CA-4463-B15C-D8B6EF383A0B}" type="datetimeFigureOut">
              <a:rPr lang="en-US" smtClean="0"/>
              <a:pPr/>
              <a:t>20/05/2021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6E60-4C33-4D18-AE92-0CC15ABA7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73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4388B-B8CA-4463-B15C-D8B6EF383A0B}" type="datetimeFigureOut">
              <a:rPr lang="en-US" smtClean="0"/>
              <a:pPr/>
              <a:t>20/05/2021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6E60-4C33-4D18-AE92-0CC15ABA7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5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4388B-B8CA-4463-B15C-D8B6EF383A0B}" type="datetimeFigureOut">
              <a:rPr lang="en-US" smtClean="0"/>
              <a:pPr/>
              <a:t>20/05/2021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6E60-4C33-4D18-AE92-0CC15ABA7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69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4388B-B8CA-4463-B15C-D8B6EF383A0B}" type="datetimeFigureOut">
              <a:rPr lang="en-US" smtClean="0"/>
              <a:pPr/>
              <a:t>20/05/2021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26E60-4C33-4D18-AE92-0CC15ABA7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5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4388B-B8CA-4463-B15C-D8B6EF383A0B}" type="datetimeFigureOut">
              <a:rPr lang="en-US" smtClean="0"/>
              <a:pPr/>
              <a:t>20/05/2021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26E60-4C33-4D18-AE92-0CC15ABA73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2202" cy="6858000"/>
          </a:xfrm>
          <a:prstGeom prst="rect">
            <a:avLst/>
          </a:prstGeom>
        </p:spPr>
      </p:pic>
      <p:pic>
        <p:nvPicPr>
          <p:cNvPr id="16387" name="Picture 3" descr="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36698">
            <a:off x="886428" y="4368684"/>
            <a:ext cx="1480095" cy="1598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9" name="WordArt 5"/>
          <p:cNvSpPr>
            <a:spLocks noChangeArrowheads="1" noChangeShapeType="1" noTextEdit="1"/>
          </p:cNvSpPr>
          <p:nvPr/>
        </p:nvSpPr>
        <p:spPr bwMode="auto">
          <a:xfrm>
            <a:off x="2288595" y="5068429"/>
            <a:ext cx="7735011" cy="344257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pt-BR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Môn Tiếng Việt</a:t>
            </a:r>
            <a:endParaRPr lang="pt-BR" sz="2400" b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pt-BR" sz="2400" b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LỚP 5</a:t>
            </a:r>
            <a:endParaRPr lang="en-GB" sz="2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94" name="Picture 10" descr="FLOW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804" y="5708469"/>
            <a:ext cx="5529808" cy="792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1490283" y="501288"/>
            <a:ext cx="923230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</a:rPr>
              <a:t>UBND QUẬN TÂN BÌNH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</a:rPr>
              <a:t>TRƯỜNG TIỂU HỌC LÊ VĂN SĨ</a:t>
            </a:r>
            <a:endParaRPr lang="en-US" sz="32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38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9901"/>
            <a:ext cx="12312202" cy="6858000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2887797" y="308443"/>
            <a:ext cx="6916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7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sz="27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52196" y="1910010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970637" y="1902223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15247" y="1854713"/>
            <a:ext cx="878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743465" y="1884412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9" name="Group 106"/>
          <p:cNvGrpSpPr>
            <a:grpSpLocks/>
          </p:cNvGrpSpPr>
          <p:nvPr/>
        </p:nvGrpSpPr>
        <p:grpSpPr bwMode="auto">
          <a:xfrm>
            <a:off x="1575668" y="2236502"/>
            <a:ext cx="1689647" cy="304800"/>
            <a:chOff x="757" y="1914"/>
            <a:chExt cx="1403" cy="198"/>
          </a:xfrm>
        </p:grpSpPr>
        <p:grpSp>
          <p:nvGrpSpPr>
            <p:cNvPr id="50" name="Group 70"/>
            <p:cNvGrpSpPr>
              <a:grpSpLocks/>
            </p:cNvGrpSpPr>
            <p:nvPr/>
          </p:nvGrpSpPr>
          <p:grpSpPr bwMode="auto">
            <a:xfrm>
              <a:off x="757" y="1914"/>
              <a:ext cx="1403" cy="198"/>
              <a:chOff x="757" y="2016"/>
              <a:chExt cx="1403" cy="192"/>
            </a:xfrm>
          </p:grpSpPr>
          <p:sp>
            <p:nvSpPr>
              <p:cNvPr id="52" name="Line 67"/>
              <p:cNvSpPr>
                <a:spLocks noChangeShapeType="1"/>
              </p:cNvSpPr>
              <p:nvPr/>
            </p:nvSpPr>
            <p:spPr bwMode="auto">
              <a:xfrm>
                <a:off x="864" y="2208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53" name="Line 68"/>
              <p:cNvSpPr>
                <a:spLocks noChangeShapeType="1"/>
              </p:cNvSpPr>
              <p:nvPr/>
            </p:nvSpPr>
            <p:spPr bwMode="auto">
              <a:xfrm flipH="1">
                <a:off x="2064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54" name="Line 69"/>
              <p:cNvSpPr>
                <a:spLocks noChangeShapeType="1"/>
              </p:cNvSpPr>
              <p:nvPr/>
            </p:nvSpPr>
            <p:spPr bwMode="auto">
              <a:xfrm>
                <a:off x="757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1" name="Rectangle 101"/>
            <p:cNvSpPr>
              <a:spLocks noChangeArrowheads="1"/>
            </p:cNvSpPr>
            <p:nvPr/>
          </p:nvSpPr>
          <p:spPr bwMode="auto">
            <a:xfrm>
              <a:off x="1171" y="1976"/>
              <a:ext cx="6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000" b="1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Vế 1</a:t>
              </a:r>
              <a:endParaRPr lang="en-US" sz="2000" b="1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p:cxnSp>
        <p:nvCxnSpPr>
          <p:cNvPr id="55" name="Straight Connector 54"/>
          <p:cNvCxnSpPr/>
          <p:nvPr/>
        </p:nvCxnSpPr>
        <p:spPr>
          <a:xfrm>
            <a:off x="1144571" y="3068195"/>
            <a:ext cx="61648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873473" y="3060201"/>
            <a:ext cx="154605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212942" y="1875854"/>
            <a:ext cx="745946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118859" y="1854608"/>
            <a:ext cx="273892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179958" y="1892957"/>
            <a:ext cx="42106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759623" y="1897842"/>
            <a:ext cx="226357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106"/>
          <p:cNvGrpSpPr>
            <a:grpSpLocks/>
          </p:cNvGrpSpPr>
          <p:nvPr/>
        </p:nvGrpSpPr>
        <p:grpSpPr bwMode="auto">
          <a:xfrm>
            <a:off x="5390492" y="2187957"/>
            <a:ext cx="1689647" cy="304800"/>
            <a:chOff x="757" y="1914"/>
            <a:chExt cx="1403" cy="198"/>
          </a:xfrm>
        </p:grpSpPr>
        <p:grpSp>
          <p:nvGrpSpPr>
            <p:cNvPr id="63" name="Group 70"/>
            <p:cNvGrpSpPr>
              <a:grpSpLocks/>
            </p:cNvGrpSpPr>
            <p:nvPr/>
          </p:nvGrpSpPr>
          <p:grpSpPr bwMode="auto">
            <a:xfrm>
              <a:off x="757" y="1914"/>
              <a:ext cx="1403" cy="198"/>
              <a:chOff x="757" y="2016"/>
              <a:chExt cx="1403" cy="192"/>
            </a:xfrm>
          </p:grpSpPr>
          <p:sp>
            <p:nvSpPr>
              <p:cNvPr id="65" name="Line 67"/>
              <p:cNvSpPr>
                <a:spLocks noChangeShapeType="1"/>
              </p:cNvSpPr>
              <p:nvPr/>
            </p:nvSpPr>
            <p:spPr bwMode="auto">
              <a:xfrm>
                <a:off x="864" y="2208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80" name="Line 68"/>
              <p:cNvSpPr>
                <a:spLocks noChangeShapeType="1"/>
              </p:cNvSpPr>
              <p:nvPr/>
            </p:nvSpPr>
            <p:spPr bwMode="auto">
              <a:xfrm flipH="1">
                <a:off x="2064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87" name="Line 69"/>
              <p:cNvSpPr>
                <a:spLocks noChangeShapeType="1"/>
              </p:cNvSpPr>
              <p:nvPr/>
            </p:nvSpPr>
            <p:spPr bwMode="auto">
              <a:xfrm>
                <a:off x="757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4" name="Rectangle 101"/>
            <p:cNvSpPr>
              <a:spLocks noChangeArrowheads="1"/>
            </p:cNvSpPr>
            <p:nvPr/>
          </p:nvSpPr>
          <p:spPr bwMode="auto">
            <a:xfrm>
              <a:off x="1171" y="1976"/>
              <a:ext cx="6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000" b="1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Vế 2</a:t>
              </a:r>
              <a:endParaRPr lang="en-US" sz="2000" b="1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>
            <a:off x="4591517" y="3067822"/>
            <a:ext cx="109214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6087248" y="3080701"/>
            <a:ext cx="331409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1194385" y="3096535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633638" y="3089121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705647" y="3014734"/>
            <a:ext cx="878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453136" y="3044433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8" name="Group 106"/>
          <p:cNvGrpSpPr>
            <a:grpSpLocks/>
          </p:cNvGrpSpPr>
          <p:nvPr/>
        </p:nvGrpSpPr>
        <p:grpSpPr bwMode="auto">
          <a:xfrm>
            <a:off x="1510727" y="3391460"/>
            <a:ext cx="1437954" cy="317115"/>
            <a:chOff x="801" y="1911"/>
            <a:chExt cx="1194" cy="206"/>
          </a:xfrm>
        </p:grpSpPr>
        <p:grpSp>
          <p:nvGrpSpPr>
            <p:cNvPr id="109" name="Group 70"/>
            <p:cNvGrpSpPr>
              <a:grpSpLocks/>
            </p:cNvGrpSpPr>
            <p:nvPr/>
          </p:nvGrpSpPr>
          <p:grpSpPr bwMode="auto">
            <a:xfrm>
              <a:off x="801" y="1911"/>
              <a:ext cx="1194" cy="206"/>
              <a:chOff x="801" y="2016"/>
              <a:chExt cx="1194" cy="200"/>
            </a:xfrm>
          </p:grpSpPr>
          <p:sp>
            <p:nvSpPr>
              <p:cNvPr id="111" name="Line 67"/>
              <p:cNvSpPr>
                <a:spLocks noChangeShapeType="1"/>
              </p:cNvSpPr>
              <p:nvPr/>
            </p:nvSpPr>
            <p:spPr bwMode="auto">
              <a:xfrm>
                <a:off x="914" y="2208"/>
                <a:ext cx="992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12" name="Line 68"/>
              <p:cNvSpPr>
                <a:spLocks noChangeShapeType="1"/>
              </p:cNvSpPr>
              <p:nvPr/>
            </p:nvSpPr>
            <p:spPr bwMode="auto">
              <a:xfrm flipH="1">
                <a:off x="1899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13" name="Line 69"/>
              <p:cNvSpPr>
                <a:spLocks noChangeShapeType="1"/>
              </p:cNvSpPr>
              <p:nvPr/>
            </p:nvSpPr>
            <p:spPr bwMode="auto">
              <a:xfrm>
                <a:off x="801" y="2024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10" name="Rectangle 101"/>
            <p:cNvSpPr>
              <a:spLocks noChangeArrowheads="1"/>
            </p:cNvSpPr>
            <p:nvPr/>
          </p:nvSpPr>
          <p:spPr bwMode="auto">
            <a:xfrm>
              <a:off x="1171" y="1976"/>
              <a:ext cx="6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000" b="1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Vế 1</a:t>
              </a:r>
              <a:endParaRPr lang="en-US" sz="2000" b="1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p:grpSp>
        <p:nvGrpSpPr>
          <p:cNvPr id="114" name="Group 106"/>
          <p:cNvGrpSpPr>
            <a:grpSpLocks/>
          </p:cNvGrpSpPr>
          <p:nvPr/>
        </p:nvGrpSpPr>
        <p:grpSpPr bwMode="auto">
          <a:xfrm>
            <a:off x="4980892" y="3347978"/>
            <a:ext cx="1689647" cy="304800"/>
            <a:chOff x="757" y="1914"/>
            <a:chExt cx="1403" cy="198"/>
          </a:xfrm>
        </p:grpSpPr>
        <p:grpSp>
          <p:nvGrpSpPr>
            <p:cNvPr id="115" name="Group 70"/>
            <p:cNvGrpSpPr>
              <a:grpSpLocks/>
            </p:cNvGrpSpPr>
            <p:nvPr/>
          </p:nvGrpSpPr>
          <p:grpSpPr bwMode="auto">
            <a:xfrm>
              <a:off x="757" y="1914"/>
              <a:ext cx="1403" cy="198"/>
              <a:chOff x="757" y="2016"/>
              <a:chExt cx="1403" cy="192"/>
            </a:xfrm>
          </p:grpSpPr>
          <p:sp>
            <p:nvSpPr>
              <p:cNvPr id="117" name="Line 67"/>
              <p:cNvSpPr>
                <a:spLocks noChangeShapeType="1"/>
              </p:cNvSpPr>
              <p:nvPr/>
            </p:nvSpPr>
            <p:spPr bwMode="auto">
              <a:xfrm>
                <a:off x="864" y="2208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18" name="Line 68"/>
              <p:cNvSpPr>
                <a:spLocks noChangeShapeType="1"/>
              </p:cNvSpPr>
              <p:nvPr/>
            </p:nvSpPr>
            <p:spPr bwMode="auto">
              <a:xfrm flipH="1">
                <a:off x="2064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19" name="Line 69"/>
              <p:cNvSpPr>
                <a:spLocks noChangeShapeType="1"/>
              </p:cNvSpPr>
              <p:nvPr/>
            </p:nvSpPr>
            <p:spPr bwMode="auto">
              <a:xfrm>
                <a:off x="757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16" name="Rectangle 101"/>
            <p:cNvSpPr>
              <a:spLocks noChangeArrowheads="1"/>
            </p:cNvSpPr>
            <p:nvPr/>
          </p:nvSpPr>
          <p:spPr bwMode="auto">
            <a:xfrm>
              <a:off x="1171" y="1976"/>
              <a:ext cx="6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000" b="1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Vế 2</a:t>
              </a:r>
              <a:endParaRPr lang="en-US" sz="2000" b="1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p:cxnSp>
        <p:nvCxnSpPr>
          <p:cNvPr id="120" name="Straight Connector 119"/>
          <p:cNvCxnSpPr/>
          <p:nvPr/>
        </p:nvCxnSpPr>
        <p:spPr>
          <a:xfrm>
            <a:off x="1761055" y="4587179"/>
            <a:ext cx="145364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3419523" y="4574594"/>
            <a:ext cx="170065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175699" y="4574594"/>
            <a:ext cx="463175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785639" y="4587740"/>
            <a:ext cx="273892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2155160" y="4624674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835416" y="4609616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156101" y="4604455"/>
            <a:ext cx="8789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770825" y="4600887"/>
            <a:ext cx="113334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8" name="Group 106"/>
          <p:cNvGrpSpPr>
            <a:grpSpLocks/>
          </p:cNvGrpSpPr>
          <p:nvPr/>
        </p:nvGrpSpPr>
        <p:grpSpPr bwMode="auto">
          <a:xfrm>
            <a:off x="2406702" y="4917443"/>
            <a:ext cx="1689647" cy="310957"/>
            <a:chOff x="757" y="1912"/>
            <a:chExt cx="1403" cy="202"/>
          </a:xfrm>
        </p:grpSpPr>
        <p:grpSp>
          <p:nvGrpSpPr>
            <p:cNvPr id="129" name="Group 70"/>
            <p:cNvGrpSpPr>
              <a:grpSpLocks/>
            </p:cNvGrpSpPr>
            <p:nvPr/>
          </p:nvGrpSpPr>
          <p:grpSpPr bwMode="auto">
            <a:xfrm>
              <a:off x="757" y="1912"/>
              <a:ext cx="1403" cy="202"/>
              <a:chOff x="757" y="2016"/>
              <a:chExt cx="1403" cy="196"/>
            </a:xfrm>
          </p:grpSpPr>
          <p:sp>
            <p:nvSpPr>
              <p:cNvPr id="131" name="Line 67"/>
              <p:cNvSpPr>
                <a:spLocks noChangeShapeType="1"/>
              </p:cNvSpPr>
              <p:nvPr/>
            </p:nvSpPr>
            <p:spPr bwMode="auto">
              <a:xfrm>
                <a:off x="859" y="2212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32" name="Line 68"/>
              <p:cNvSpPr>
                <a:spLocks noChangeShapeType="1"/>
              </p:cNvSpPr>
              <p:nvPr/>
            </p:nvSpPr>
            <p:spPr bwMode="auto">
              <a:xfrm flipH="1">
                <a:off x="2064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33" name="Line 69"/>
              <p:cNvSpPr>
                <a:spLocks noChangeShapeType="1"/>
              </p:cNvSpPr>
              <p:nvPr/>
            </p:nvSpPr>
            <p:spPr bwMode="auto">
              <a:xfrm>
                <a:off x="757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30" name="Rectangle 101"/>
            <p:cNvSpPr>
              <a:spLocks noChangeArrowheads="1"/>
            </p:cNvSpPr>
            <p:nvPr/>
          </p:nvSpPr>
          <p:spPr bwMode="auto">
            <a:xfrm>
              <a:off x="1079" y="1925"/>
              <a:ext cx="6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000" b="1" dirty="0" err="1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Vế</a:t>
              </a:r>
              <a:r>
                <a:rPr lang="en-US" sz="2000" b="1" dirty="0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 1</a:t>
              </a:r>
              <a:endParaRPr lang="en-US" sz="2000" b="1" dirty="0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p:grpSp>
        <p:nvGrpSpPr>
          <p:cNvPr id="134" name="Group 106"/>
          <p:cNvGrpSpPr>
            <a:grpSpLocks/>
          </p:cNvGrpSpPr>
          <p:nvPr/>
        </p:nvGrpSpPr>
        <p:grpSpPr bwMode="auto">
          <a:xfrm>
            <a:off x="6333547" y="4917443"/>
            <a:ext cx="1689647" cy="304800"/>
            <a:chOff x="757" y="1914"/>
            <a:chExt cx="1403" cy="198"/>
          </a:xfrm>
        </p:grpSpPr>
        <p:grpSp>
          <p:nvGrpSpPr>
            <p:cNvPr id="135" name="Group 70"/>
            <p:cNvGrpSpPr>
              <a:grpSpLocks/>
            </p:cNvGrpSpPr>
            <p:nvPr/>
          </p:nvGrpSpPr>
          <p:grpSpPr bwMode="auto">
            <a:xfrm>
              <a:off x="757" y="1914"/>
              <a:ext cx="1403" cy="198"/>
              <a:chOff x="757" y="2016"/>
              <a:chExt cx="1403" cy="192"/>
            </a:xfrm>
          </p:grpSpPr>
          <p:sp>
            <p:nvSpPr>
              <p:cNvPr id="137" name="Line 67"/>
              <p:cNvSpPr>
                <a:spLocks noChangeShapeType="1"/>
              </p:cNvSpPr>
              <p:nvPr/>
            </p:nvSpPr>
            <p:spPr bwMode="auto">
              <a:xfrm>
                <a:off x="864" y="2208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38" name="Line 68"/>
              <p:cNvSpPr>
                <a:spLocks noChangeShapeType="1"/>
              </p:cNvSpPr>
              <p:nvPr/>
            </p:nvSpPr>
            <p:spPr bwMode="auto">
              <a:xfrm flipH="1">
                <a:off x="2064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39" name="Line 69"/>
              <p:cNvSpPr>
                <a:spLocks noChangeShapeType="1"/>
              </p:cNvSpPr>
              <p:nvPr/>
            </p:nvSpPr>
            <p:spPr bwMode="auto">
              <a:xfrm>
                <a:off x="757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36" name="Rectangle 101"/>
            <p:cNvSpPr>
              <a:spLocks noChangeArrowheads="1"/>
            </p:cNvSpPr>
            <p:nvPr/>
          </p:nvSpPr>
          <p:spPr bwMode="auto">
            <a:xfrm>
              <a:off x="1171" y="1976"/>
              <a:ext cx="6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000" b="1" dirty="0" err="1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Vế</a:t>
              </a:r>
              <a:r>
                <a:rPr lang="en-US" sz="2000" b="1" dirty="0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 2</a:t>
              </a:r>
              <a:endParaRPr lang="en-US" sz="2000" b="1" dirty="0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89700" y="1412480"/>
            <a:ext cx="7704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40270" y="2643514"/>
            <a:ext cx="9063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Đêm đã rất khuya nhưng anh Thành vẫn ngồi bên máy vinh tính.</a:t>
            </a:r>
            <a:endParaRPr lang="en-US" sz="2400" b="1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57408" y="4112929"/>
            <a:ext cx="9415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Oval 76"/>
          <p:cNvSpPr/>
          <p:nvPr/>
        </p:nvSpPr>
        <p:spPr>
          <a:xfrm>
            <a:off x="952544" y="4148327"/>
            <a:ext cx="633371" cy="434769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5155902" y="4193688"/>
            <a:ext cx="942380" cy="434769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4968757" y="1549817"/>
            <a:ext cx="211201" cy="329743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3508859" y="2676913"/>
            <a:ext cx="957072" cy="434769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8264" y="1418040"/>
            <a:ext cx="18549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8855863" y="5161254"/>
            <a:ext cx="2672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QHT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9382208" y="3246910"/>
            <a:ext cx="2133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QHT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4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9" grpId="0" animBg="1"/>
      <p:bldP spid="81" grpId="0" animBg="1"/>
      <p:bldP spid="82" grpId="0" animBg="1"/>
      <p:bldP spid="8" grpId="0"/>
      <p:bldP spid="83" grpId="0"/>
      <p:bldP spid="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312202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16785" y="2651890"/>
            <a:ext cx="103594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20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   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50374" y="723190"/>
            <a:ext cx="6916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44449" y="2934145"/>
            <a:ext cx="40085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70201" y="2648254"/>
            <a:ext cx="2852063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35496" y="3338137"/>
            <a:ext cx="3852337" cy="770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49448" y="3654509"/>
            <a:ext cx="4176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bội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66935" y="4057924"/>
            <a:ext cx="4323508" cy="770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………………………….   </a:t>
            </a:r>
            <a:endParaRPr lang="en-US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54058" y="4368439"/>
            <a:ext cx="4842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endParaRPr lang="en-US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30646" y="4685288"/>
            <a:ext cx="73445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hay.</a:t>
            </a:r>
          </a:p>
        </p:txBody>
      </p:sp>
      <p:sp>
        <p:nvSpPr>
          <p:cNvPr id="5" name="Rectangle 4"/>
          <p:cNvSpPr/>
          <p:nvPr/>
        </p:nvSpPr>
        <p:spPr>
          <a:xfrm>
            <a:off x="413064" y="1597333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  <a:endParaRPr lang="en-US" sz="2400" u="sng" dirty="0"/>
          </a:p>
        </p:txBody>
      </p:sp>
      <p:sp>
        <p:nvSpPr>
          <p:cNvPr id="6" name="Rectangle 5"/>
          <p:cNvSpPr/>
          <p:nvPr/>
        </p:nvSpPr>
        <p:spPr>
          <a:xfrm>
            <a:off x="793261" y="1866384"/>
            <a:ext cx="5168403" cy="718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33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10" grpId="0"/>
      <p:bldP spid="11" grpId="0"/>
      <p:bldP spid="12" grpId="0"/>
      <p:bldP spid="1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312202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28751" y="684002"/>
            <a:ext cx="6916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0201" y="2142694"/>
            <a:ext cx="11203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0201" y="3721243"/>
            <a:ext cx="94277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  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0201" y="4623714"/>
            <a:ext cx="9427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82603" y="57053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923131" y="4090575"/>
            <a:ext cx="686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86989" y="4089989"/>
            <a:ext cx="1037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07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2202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3953" y="2392968"/>
            <a:ext cx="1039293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 dụng dấu câu để nối các vế câu. </a:t>
            </a:r>
          </a:p>
          <a:p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hệ từ biểu thị quan hệ nguyên nhân – kết quả.</a:t>
            </a:r>
          </a:p>
          <a:p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hệ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17400" y="730512"/>
            <a:ext cx="6916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4706" y="5278657"/>
            <a:ext cx="10642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phòng chống dịch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19 không phải của riêng ai mà đó là trách nhiệm của tất cả mọi người.</a:t>
            </a:r>
            <a:endParaRPr lang="en-US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8010" y="4184072"/>
            <a:ext cx="6916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403066" y="4198863"/>
            <a:ext cx="666112" cy="4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endParaRPr lang="en-US" sz="2400" i="1"/>
          </a:p>
        </p:txBody>
      </p:sp>
      <p:sp>
        <p:nvSpPr>
          <p:cNvPr id="31" name="Rectangle 30"/>
          <p:cNvSpPr/>
          <p:nvPr/>
        </p:nvSpPr>
        <p:spPr>
          <a:xfrm>
            <a:off x="998009" y="4184074"/>
            <a:ext cx="666112" cy="4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endParaRPr lang="en-US" sz="24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1158792" y="2851361"/>
            <a:ext cx="4257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Mây tan, mưa tạnh dần.</a:t>
            </a:r>
            <a:endParaRPr lang="en-US" sz="24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02436" y="2858876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39697" y="5294497"/>
            <a:ext cx="577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3953" y="1669256"/>
            <a:ext cx="7495963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04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30" grpId="0"/>
      <p:bldP spid="31" grpId="0"/>
      <p:bldP spid="13" grpId="0"/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2202" cy="6858000"/>
          </a:xfrm>
          <a:prstGeom prst="rect">
            <a:avLst/>
          </a:prstGeom>
        </p:spPr>
      </p:pic>
      <p:pic>
        <p:nvPicPr>
          <p:cNvPr id="4" name="Picture 3" descr="Hoa Phượng | Gợi ký ức tuổi học trò đầy lưu luyến - Lio Flowe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06" y="396410"/>
            <a:ext cx="11469189" cy="60651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34666" y="697076"/>
            <a:ext cx="38981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altLang="en-US" sz="4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altLang="en-US" sz="4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4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4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53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6039853" y="3712660"/>
            <a:ext cx="6152147" cy="29528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2202" cy="6858000"/>
          </a:xfrm>
          <a:prstGeom prst="rect">
            <a:avLst/>
          </a:prstGeom>
        </p:spPr>
      </p:pic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1574" y="495241"/>
            <a:ext cx="1752704" cy="41201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4196911" y="469811"/>
            <a:ext cx="5743429" cy="68514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702281" y="453005"/>
            <a:ext cx="5423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 HỆ TỪ(QHT)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9510" y="2688266"/>
            <a:ext cx="77331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0105" y="1848641"/>
            <a:ext cx="3690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ngữ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dùng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446095" y="1265299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4742944" y="2088051"/>
            <a:ext cx="28552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Vế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vế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câu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8260618" y="1589886"/>
            <a:ext cx="35241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hiện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mối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quan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với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nhau</a:t>
            </a:r>
            <a:endParaRPr lang="en-US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878399" y="1569147"/>
            <a:ext cx="1483506" cy="56330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891672" y="2130412"/>
            <a:ext cx="819536" cy="2108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064461" y="1600559"/>
            <a:ext cx="1123507" cy="4056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7534806" y="2083246"/>
            <a:ext cx="653162" cy="2818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37081" y="3960598"/>
            <a:ext cx="40606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QHT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gặp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4403558" y="3167086"/>
            <a:ext cx="1411456" cy="11168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403558" y="4283918"/>
            <a:ext cx="1402529" cy="10120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815014" y="2637481"/>
            <a:ext cx="5708297" cy="83099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hay,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hoặc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nhưng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thì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ở,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…</a:t>
            </a:r>
            <a:endParaRPr lang="en-US" sz="2400" b="1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15014" y="3616425"/>
            <a:ext cx="6030926" cy="295465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…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nên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..;  do…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nên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…;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nhờ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…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…; </a:t>
            </a:r>
            <a:r>
              <a:rPr lang="en-US" sz="24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…	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biểu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thị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quan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hệ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nguyên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nhân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-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kết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quả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</a:t>
            </a:r>
          </a:p>
          <a:p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-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Nếu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…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thì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…;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hễ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…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thì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…; …</a:t>
            </a:r>
          </a:p>
          <a:p>
            <a:r>
              <a:rPr lang="en-US" sz="2400" b="1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	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biểu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thị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quan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hệ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giả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thiết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điều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kiện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-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kết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quả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</a:t>
            </a:r>
          </a:p>
          <a:p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-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Tuy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…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nhưng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…;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mặc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dù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…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nhưng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…; …</a:t>
            </a:r>
          </a:p>
          <a:p>
            <a:r>
              <a:rPr lang="en-US" b="1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  </a:t>
            </a:r>
            <a:r>
              <a:rPr lang="en-US" b="1" i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	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biểu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thị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quan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hệ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tương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phản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</a:t>
            </a:r>
          </a:p>
          <a:p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-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…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…;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…</a:t>
            </a:r>
            <a:r>
              <a:rPr lang="en-US" sz="2400" b="1" dirty="0" err="1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…; </a:t>
            </a:r>
            <a:r>
              <a:rPr lang="en-US" sz="24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	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(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biểu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thị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quan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hệ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tăng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tiến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97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animBg="1"/>
      <p:bldP spid="4" grpId="0" animBg="1"/>
      <p:bldP spid="5" grpId="0"/>
      <p:bldP spid="7" grpId="0"/>
      <p:bldP spid="8" grpId="0"/>
      <p:bldP spid="9" grpId="0"/>
      <p:bldP spid="10" grpId="0"/>
      <p:bldP spid="26" grpId="0"/>
      <p:bldP spid="35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57"/>
            <a:ext cx="12312202" cy="6858000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>
          <a:xfrm>
            <a:off x="671759" y="1658072"/>
            <a:ext cx="10968684" cy="1021847"/>
          </a:xfrm>
          <a:custGeom>
            <a:avLst/>
            <a:gdLst>
              <a:gd name="connsiteX0" fmla="*/ 0 w 3848924"/>
              <a:gd name="connsiteY0" fmla="*/ 210617 h 2106170"/>
              <a:gd name="connsiteX1" fmla="*/ 210617 w 3848924"/>
              <a:gd name="connsiteY1" fmla="*/ 0 h 2106170"/>
              <a:gd name="connsiteX2" fmla="*/ 3638307 w 3848924"/>
              <a:gd name="connsiteY2" fmla="*/ 0 h 2106170"/>
              <a:gd name="connsiteX3" fmla="*/ 3848924 w 3848924"/>
              <a:gd name="connsiteY3" fmla="*/ 210617 h 2106170"/>
              <a:gd name="connsiteX4" fmla="*/ 3848924 w 3848924"/>
              <a:gd name="connsiteY4" fmla="*/ 1895553 h 2106170"/>
              <a:gd name="connsiteX5" fmla="*/ 3638307 w 3848924"/>
              <a:gd name="connsiteY5" fmla="*/ 2106170 h 2106170"/>
              <a:gd name="connsiteX6" fmla="*/ 210617 w 3848924"/>
              <a:gd name="connsiteY6" fmla="*/ 2106170 h 2106170"/>
              <a:gd name="connsiteX7" fmla="*/ 0 w 3848924"/>
              <a:gd name="connsiteY7" fmla="*/ 1895553 h 2106170"/>
              <a:gd name="connsiteX8" fmla="*/ 0 w 3848924"/>
              <a:gd name="connsiteY8" fmla="*/ 210617 h 2106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48924" h="2106170">
                <a:moveTo>
                  <a:pt x="0" y="210617"/>
                </a:moveTo>
                <a:cubicBezTo>
                  <a:pt x="0" y="94296"/>
                  <a:pt x="94296" y="0"/>
                  <a:pt x="210617" y="0"/>
                </a:cubicBezTo>
                <a:lnTo>
                  <a:pt x="3638307" y="0"/>
                </a:lnTo>
                <a:cubicBezTo>
                  <a:pt x="3754628" y="0"/>
                  <a:pt x="3848924" y="94296"/>
                  <a:pt x="3848924" y="210617"/>
                </a:cubicBezTo>
                <a:lnTo>
                  <a:pt x="3848924" y="1895553"/>
                </a:lnTo>
                <a:cubicBezTo>
                  <a:pt x="3848924" y="2011874"/>
                  <a:pt x="3754628" y="2106170"/>
                  <a:pt x="3638307" y="2106170"/>
                </a:cubicBezTo>
                <a:lnTo>
                  <a:pt x="210617" y="2106170"/>
                </a:lnTo>
                <a:cubicBezTo>
                  <a:pt x="94296" y="2106170"/>
                  <a:pt x="0" y="2011874"/>
                  <a:pt x="0" y="1895553"/>
                </a:cubicBezTo>
                <a:lnTo>
                  <a:pt x="0" y="210617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928" tIns="76928" rIns="76928" bIns="76928" numCol="1" spcCol="1270" anchor="ctr" anchorCtr="0">
            <a:noAutofit/>
          </a:bodyPr>
          <a:lstStyle/>
          <a:p>
            <a:pPr lvl="0" algn="ctr" defTabSz="1066800">
              <a:spcBef>
                <a:spcPct val="0"/>
              </a:spcBef>
            </a:pP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 algn="ctr" defTabSz="1066800">
              <a:spcBef>
                <a:spcPct val="0"/>
              </a:spcBef>
            </a:pP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620762" y="3470647"/>
            <a:ext cx="5852802" cy="1073761"/>
          </a:xfrm>
          <a:custGeom>
            <a:avLst/>
            <a:gdLst>
              <a:gd name="connsiteX0" fmla="*/ 0 w 3559649"/>
              <a:gd name="connsiteY0" fmla="*/ 96803 h 968031"/>
              <a:gd name="connsiteX1" fmla="*/ 96803 w 3559649"/>
              <a:gd name="connsiteY1" fmla="*/ 0 h 968031"/>
              <a:gd name="connsiteX2" fmla="*/ 3462846 w 3559649"/>
              <a:gd name="connsiteY2" fmla="*/ 0 h 968031"/>
              <a:gd name="connsiteX3" fmla="*/ 3559649 w 3559649"/>
              <a:gd name="connsiteY3" fmla="*/ 96803 h 968031"/>
              <a:gd name="connsiteX4" fmla="*/ 3559649 w 3559649"/>
              <a:gd name="connsiteY4" fmla="*/ 871228 h 968031"/>
              <a:gd name="connsiteX5" fmla="*/ 3462846 w 3559649"/>
              <a:gd name="connsiteY5" fmla="*/ 968031 h 968031"/>
              <a:gd name="connsiteX6" fmla="*/ 96803 w 3559649"/>
              <a:gd name="connsiteY6" fmla="*/ 968031 h 968031"/>
              <a:gd name="connsiteX7" fmla="*/ 0 w 3559649"/>
              <a:gd name="connsiteY7" fmla="*/ 871228 h 968031"/>
              <a:gd name="connsiteX8" fmla="*/ 0 w 3559649"/>
              <a:gd name="connsiteY8" fmla="*/ 96803 h 9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9649" h="968031">
                <a:moveTo>
                  <a:pt x="0" y="96803"/>
                </a:moveTo>
                <a:cubicBezTo>
                  <a:pt x="0" y="43340"/>
                  <a:pt x="43340" y="0"/>
                  <a:pt x="96803" y="0"/>
                </a:cubicBezTo>
                <a:lnTo>
                  <a:pt x="3462846" y="0"/>
                </a:lnTo>
                <a:cubicBezTo>
                  <a:pt x="3516309" y="0"/>
                  <a:pt x="3559649" y="43340"/>
                  <a:pt x="3559649" y="96803"/>
                </a:cubicBezTo>
                <a:lnTo>
                  <a:pt x="3559649" y="871228"/>
                </a:lnTo>
                <a:cubicBezTo>
                  <a:pt x="3559649" y="924691"/>
                  <a:pt x="3516309" y="968031"/>
                  <a:pt x="3462846" y="968031"/>
                </a:cubicBezTo>
                <a:lnTo>
                  <a:pt x="96803" y="968031"/>
                </a:lnTo>
                <a:cubicBezTo>
                  <a:pt x="43340" y="968031"/>
                  <a:pt x="0" y="924691"/>
                  <a:pt x="0" y="871228"/>
                </a:cubicBezTo>
                <a:lnTo>
                  <a:pt x="0" y="96803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593" tIns="43593" rIns="43593" bIns="43593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400" b="1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6" name="Freeform 15"/>
          <p:cNvSpPr/>
          <p:nvPr/>
        </p:nvSpPr>
        <p:spPr>
          <a:xfrm>
            <a:off x="7094325" y="3511916"/>
            <a:ext cx="4456998" cy="968031"/>
          </a:xfrm>
          <a:custGeom>
            <a:avLst/>
            <a:gdLst>
              <a:gd name="connsiteX0" fmla="*/ 0 w 3559649"/>
              <a:gd name="connsiteY0" fmla="*/ 96803 h 968031"/>
              <a:gd name="connsiteX1" fmla="*/ 96803 w 3559649"/>
              <a:gd name="connsiteY1" fmla="*/ 0 h 968031"/>
              <a:gd name="connsiteX2" fmla="*/ 3462846 w 3559649"/>
              <a:gd name="connsiteY2" fmla="*/ 0 h 968031"/>
              <a:gd name="connsiteX3" fmla="*/ 3559649 w 3559649"/>
              <a:gd name="connsiteY3" fmla="*/ 96803 h 968031"/>
              <a:gd name="connsiteX4" fmla="*/ 3559649 w 3559649"/>
              <a:gd name="connsiteY4" fmla="*/ 871228 h 968031"/>
              <a:gd name="connsiteX5" fmla="*/ 3462846 w 3559649"/>
              <a:gd name="connsiteY5" fmla="*/ 968031 h 968031"/>
              <a:gd name="connsiteX6" fmla="*/ 96803 w 3559649"/>
              <a:gd name="connsiteY6" fmla="*/ 968031 h 968031"/>
              <a:gd name="connsiteX7" fmla="*/ 0 w 3559649"/>
              <a:gd name="connsiteY7" fmla="*/ 871228 h 968031"/>
              <a:gd name="connsiteX8" fmla="*/ 0 w 3559649"/>
              <a:gd name="connsiteY8" fmla="*/ 96803 h 9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9649" h="968031">
                <a:moveTo>
                  <a:pt x="0" y="96803"/>
                </a:moveTo>
                <a:cubicBezTo>
                  <a:pt x="0" y="43340"/>
                  <a:pt x="43340" y="0"/>
                  <a:pt x="96803" y="0"/>
                </a:cubicBezTo>
                <a:lnTo>
                  <a:pt x="3462846" y="0"/>
                </a:lnTo>
                <a:cubicBezTo>
                  <a:pt x="3516309" y="0"/>
                  <a:pt x="3559649" y="43340"/>
                  <a:pt x="3559649" y="96803"/>
                </a:cubicBezTo>
                <a:lnTo>
                  <a:pt x="3559649" y="871228"/>
                </a:lnTo>
                <a:cubicBezTo>
                  <a:pt x="3559649" y="924691"/>
                  <a:pt x="3516309" y="968031"/>
                  <a:pt x="3462846" y="968031"/>
                </a:cubicBezTo>
                <a:lnTo>
                  <a:pt x="96803" y="968031"/>
                </a:lnTo>
                <a:cubicBezTo>
                  <a:pt x="43340" y="968031"/>
                  <a:pt x="0" y="924691"/>
                  <a:pt x="0" y="871228"/>
                </a:cubicBezTo>
                <a:lnTo>
                  <a:pt x="0" y="96803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673" tIns="48673" rIns="48673" bIns="48673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839728" y="1164812"/>
            <a:ext cx="1" cy="485963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196282" y="2687216"/>
            <a:ext cx="1555825" cy="769465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3742000" y="2700984"/>
            <a:ext cx="1450013" cy="769663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5863681" y="5293389"/>
            <a:ext cx="2388289" cy="743292"/>
          </a:xfrm>
          <a:custGeom>
            <a:avLst/>
            <a:gdLst>
              <a:gd name="connsiteX0" fmla="*/ 0 w 3559649"/>
              <a:gd name="connsiteY0" fmla="*/ 96803 h 968031"/>
              <a:gd name="connsiteX1" fmla="*/ 96803 w 3559649"/>
              <a:gd name="connsiteY1" fmla="*/ 0 h 968031"/>
              <a:gd name="connsiteX2" fmla="*/ 3462846 w 3559649"/>
              <a:gd name="connsiteY2" fmla="*/ 0 h 968031"/>
              <a:gd name="connsiteX3" fmla="*/ 3559649 w 3559649"/>
              <a:gd name="connsiteY3" fmla="*/ 96803 h 968031"/>
              <a:gd name="connsiteX4" fmla="*/ 3559649 w 3559649"/>
              <a:gd name="connsiteY4" fmla="*/ 871228 h 968031"/>
              <a:gd name="connsiteX5" fmla="*/ 3462846 w 3559649"/>
              <a:gd name="connsiteY5" fmla="*/ 968031 h 968031"/>
              <a:gd name="connsiteX6" fmla="*/ 96803 w 3559649"/>
              <a:gd name="connsiteY6" fmla="*/ 968031 h 968031"/>
              <a:gd name="connsiteX7" fmla="*/ 0 w 3559649"/>
              <a:gd name="connsiteY7" fmla="*/ 871228 h 968031"/>
              <a:gd name="connsiteX8" fmla="*/ 0 w 3559649"/>
              <a:gd name="connsiteY8" fmla="*/ 96803 h 9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9649" h="968031">
                <a:moveTo>
                  <a:pt x="0" y="96803"/>
                </a:moveTo>
                <a:cubicBezTo>
                  <a:pt x="0" y="43340"/>
                  <a:pt x="43340" y="0"/>
                  <a:pt x="96803" y="0"/>
                </a:cubicBezTo>
                <a:lnTo>
                  <a:pt x="3462846" y="0"/>
                </a:lnTo>
                <a:cubicBezTo>
                  <a:pt x="3516309" y="0"/>
                  <a:pt x="3559649" y="43340"/>
                  <a:pt x="3559649" y="96803"/>
                </a:cubicBezTo>
                <a:lnTo>
                  <a:pt x="3559649" y="871228"/>
                </a:lnTo>
                <a:cubicBezTo>
                  <a:pt x="3559649" y="924691"/>
                  <a:pt x="3516309" y="968031"/>
                  <a:pt x="3462846" y="968031"/>
                </a:cubicBezTo>
                <a:lnTo>
                  <a:pt x="96803" y="968031"/>
                </a:lnTo>
                <a:cubicBezTo>
                  <a:pt x="43340" y="968031"/>
                  <a:pt x="0" y="924691"/>
                  <a:pt x="0" y="871228"/>
                </a:cubicBezTo>
                <a:lnTo>
                  <a:pt x="0" y="96803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673" tIns="48673" rIns="48673" bIns="48673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9102015" y="5268376"/>
            <a:ext cx="2785183" cy="743293"/>
          </a:xfrm>
          <a:custGeom>
            <a:avLst/>
            <a:gdLst>
              <a:gd name="connsiteX0" fmla="*/ 0 w 3559649"/>
              <a:gd name="connsiteY0" fmla="*/ 96803 h 968031"/>
              <a:gd name="connsiteX1" fmla="*/ 96803 w 3559649"/>
              <a:gd name="connsiteY1" fmla="*/ 0 h 968031"/>
              <a:gd name="connsiteX2" fmla="*/ 3462846 w 3559649"/>
              <a:gd name="connsiteY2" fmla="*/ 0 h 968031"/>
              <a:gd name="connsiteX3" fmla="*/ 3559649 w 3559649"/>
              <a:gd name="connsiteY3" fmla="*/ 96803 h 968031"/>
              <a:gd name="connsiteX4" fmla="*/ 3559649 w 3559649"/>
              <a:gd name="connsiteY4" fmla="*/ 871228 h 968031"/>
              <a:gd name="connsiteX5" fmla="*/ 3462846 w 3559649"/>
              <a:gd name="connsiteY5" fmla="*/ 968031 h 968031"/>
              <a:gd name="connsiteX6" fmla="*/ 96803 w 3559649"/>
              <a:gd name="connsiteY6" fmla="*/ 968031 h 968031"/>
              <a:gd name="connsiteX7" fmla="*/ 0 w 3559649"/>
              <a:gd name="connsiteY7" fmla="*/ 871228 h 968031"/>
              <a:gd name="connsiteX8" fmla="*/ 0 w 3559649"/>
              <a:gd name="connsiteY8" fmla="*/ 96803 h 96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9649" h="968031">
                <a:moveTo>
                  <a:pt x="0" y="96803"/>
                </a:moveTo>
                <a:cubicBezTo>
                  <a:pt x="0" y="43340"/>
                  <a:pt x="43340" y="0"/>
                  <a:pt x="96803" y="0"/>
                </a:cubicBezTo>
                <a:lnTo>
                  <a:pt x="3462846" y="0"/>
                </a:lnTo>
                <a:cubicBezTo>
                  <a:pt x="3516309" y="0"/>
                  <a:pt x="3559649" y="43340"/>
                  <a:pt x="3559649" y="96803"/>
                </a:cubicBezTo>
                <a:lnTo>
                  <a:pt x="3559649" y="871228"/>
                </a:lnTo>
                <a:cubicBezTo>
                  <a:pt x="3559649" y="924691"/>
                  <a:pt x="3516309" y="968031"/>
                  <a:pt x="3462846" y="968031"/>
                </a:cubicBezTo>
                <a:lnTo>
                  <a:pt x="96803" y="968031"/>
                </a:lnTo>
                <a:cubicBezTo>
                  <a:pt x="43340" y="968031"/>
                  <a:pt x="0" y="924691"/>
                  <a:pt x="0" y="871228"/>
                </a:cubicBezTo>
                <a:lnTo>
                  <a:pt x="0" y="96803"/>
                </a:lnTo>
                <a:close/>
              </a:path>
            </a:pathLst>
          </a:custGeom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hemeClr val="dk2">
              <a:hueOff val="0"/>
              <a:satOff val="0"/>
              <a:lumOff val="0"/>
              <a:alphaOff val="0"/>
            </a:schemeClr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673" tIns="48673" rIns="48673" bIns="48673" numCol="1" spcCol="1270" anchor="ctr" anchorCtr="0">
            <a:noAutofit/>
          </a:bodyPr>
          <a:lstStyle/>
          <a:p>
            <a:pPr lvl="0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4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9583173" y="4541733"/>
            <a:ext cx="911434" cy="664857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7057826" y="4526309"/>
            <a:ext cx="1170191" cy="686516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815358" y="471019"/>
            <a:ext cx="4297658" cy="685149"/>
          </a:xfrm>
          <a:prstGeom prst="ellipse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742000" y="495279"/>
            <a:ext cx="44443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GHÉP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62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40" grpId="0" animBg="1"/>
      <p:bldP spid="41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2202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02314" y="399352"/>
            <a:ext cx="6916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31966" y="2741537"/>
            <a:ext cx="104894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1" y="2161570"/>
            <a:ext cx="11734799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653143" y="1506264"/>
            <a:ext cx="1091966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717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2202" cy="685800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537939"/>
              </p:ext>
            </p:extLst>
          </p:nvPr>
        </p:nvGraphicFramePr>
        <p:xfrm>
          <a:off x="1050611" y="2845669"/>
          <a:ext cx="9856876" cy="2922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17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5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22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cặp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Tác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cặp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1" dirty="0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4538510" y="3766728"/>
            <a:ext cx="32351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Mai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017807" y="4550255"/>
            <a:ext cx="22765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10088" y="5257282"/>
            <a:ext cx="3110506" cy="471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5330" y="299709"/>
            <a:ext cx="113567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42184" y="3845431"/>
            <a:ext cx="646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24551" y="4540188"/>
            <a:ext cx="663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hay</a:t>
            </a:r>
          </a:p>
        </p:txBody>
      </p:sp>
      <p:sp>
        <p:nvSpPr>
          <p:cNvPr id="6" name="Rectangle 5"/>
          <p:cNvSpPr/>
          <p:nvPr/>
        </p:nvSpPr>
        <p:spPr>
          <a:xfrm>
            <a:off x="1169226" y="5233844"/>
            <a:ext cx="1741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3799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2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12202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956540" y="343938"/>
            <a:ext cx="691632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6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sz="2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3664" y="1927626"/>
            <a:ext cx="104122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mưa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b, Nếu trời mưa thì cuộc tham quan sẽ bị hoãn.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c,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giỏi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vẽ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789829"/>
              </p:ext>
            </p:extLst>
          </p:nvPr>
        </p:nvGraphicFramePr>
        <p:xfrm>
          <a:off x="1118019" y="3981146"/>
          <a:ext cx="9575074" cy="2211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0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4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4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lang="en-US" sz="24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ặp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thị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quan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endParaRPr lang="en-US" sz="2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8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1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7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1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smtClean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272684" y="4644518"/>
            <a:ext cx="18181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Vì … 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nên …</a:t>
            </a:r>
            <a:endParaRPr lang="en-US" sz="24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13221" y="4606460"/>
            <a:ext cx="31293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72684" y="5189355"/>
            <a:ext cx="1920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Nếu </a:t>
            </a:r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thì …</a:t>
            </a:r>
            <a:endParaRPr lang="en-US" sz="24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140949" y="5176226"/>
            <a:ext cx="2492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iả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61532" y="5747107"/>
            <a:ext cx="27334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hông chỉ … mà …</a:t>
            </a:r>
            <a:endParaRPr lang="en-US" sz="24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40949" y="5718467"/>
            <a:ext cx="1338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ăng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702389" y="2507332"/>
            <a:ext cx="332526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62447" y="2506596"/>
            <a:ext cx="332526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711584" y="3021935"/>
            <a:ext cx="425003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504413" y="3039413"/>
            <a:ext cx="324297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19036" y="3562663"/>
            <a:ext cx="1275008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715946" y="3562663"/>
            <a:ext cx="425003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78636" y="1171562"/>
            <a:ext cx="878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2: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8186" y="1432681"/>
            <a:ext cx="108561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Gạch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cặp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QHT </a:t>
            </a:r>
            <a:r>
              <a:rPr lang="en-US" sz="2400" b="1" i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400" b="1" i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3002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598"/>
            <a:ext cx="12312202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7882" y="3167027"/>
            <a:ext cx="1144931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đợt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lphaLcParenR"/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mùa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thất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Hân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giỏi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kiêu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căng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en-US" sz="2400" b="1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98123" y="796410"/>
            <a:ext cx="69159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9870" y="1931155"/>
            <a:ext cx="10799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QHT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cặp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QHT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-US" sz="2400" b="1" i="1" dirty="0" err="1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nên</a:t>
            </a:r>
            <a:r>
              <a:rPr lang="en-US" sz="2400" b="1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…, </a:t>
            </a:r>
            <a:r>
              <a:rPr lang="en-US" sz="24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nhờ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… </a:t>
            </a:r>
            <a:r>
              <a:rPr lang="en-US" sz="24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…, </a:t>
            </a:r>
            <a:r>
              <a:rPr lang="en-US" sz="24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điền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chỗ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trống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phù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5710" y="3837755"/>
            <a:ext cx="8895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86583" y="329380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12516" y="4935261"/>
            <a:ext cx="1037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62082" y="3847189"/>
            <a:ext cx="6744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21335" y="4371800"/>
            <a:ext cx="705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 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62781" y="4381469"/>
            <a:ext cx="663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391008" y="3303367"/>
            <a:ext cx="5416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69552" y="4935517"/>
            <a:ext cx="11538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259136" y="4383058"/>
            <a:ext cx="631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325384" y="3844057"/>
            <a:ext cx="764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79332" y="3834019"/>
            <a:ext cx="804771" cy="46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26531" y="4362788"/>
            <a:ext cx="5990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en-US" sz="24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30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5" grpId="0"/>
      <p:bldP spid="16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0" y="-24092"/>
            <a:ext cx="12312202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9779" y="1574403"/>
            <a:ext cx="112432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khuya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lnSpc>
                <a:spcPct val="200000"/>
              </a:lnSpc>
              <a:buAutoNum type="arabicPeriod"/>
            </a:pP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67940" y="539882"/>
            <a:ext cx="6916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40833" y="2124645"/>
            <a:ext cx="2489928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7260814" y="2098887"/>
            <a:ext cx="876793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51966" y="2691315"/>
            <a:ext cx="346872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22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499"/>
            <a:ext cx="12312202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27692" y="1223406"/>
            <a:ext cx="7466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4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87797" y="308443"/>
            <a:ext cx="6916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7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7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sz="27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81220" y="2440332"/>
            <a:ext cx="81493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Đêm đã rất khuya  nhưng anh Thành vẫn ngồi bên máy vi tính.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0831" y="4870003"/>
            <a:ext cx="86932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 gia đình Hoa gặp khó khăn  nhưng bạn vẫn phấn đấu học giỏi.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8341" y="3621736"/>
            <a:ext cx="74263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đùa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50977" y="1936514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48929" y="1902223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15247" y="1854713"/>
            <a:ext cx="878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809725" y="1871160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9" name="Group 106"/>
          <p:cNvGrpSpPr>
            <a:grpSpLocks/>
          </p:cNvGrpSpPr>
          <p:nvPr/>
        </p:nvGrpSpPr>
        <p:grpSpPr bwMode="auto">
          <a:xfrm>
            <a:off x="1800952" y="2236502"/>
            <a:ext cx="1689647" cy="304800"/>
            <a:chOff x="757" y="1914"/>
            <a:chExt cx="1403" cy="198"/>
          </a:xfrm>
        </p:grpSpPr>
        <p:grpSp>
          <p:nvGrpSpPr>
            <p:cNvPr id="50" name="Group 70"/>
            <p:cNvGrpSpPr>
              <a:grpSpLocks/>
            </p:cNvGrpSpPr>
            <p:nvPr/>
          </p:nvGrpSpPr>
          <p:grpSpPr bwMode="auto">
            <a:xfrm>
              <a:off x="757" y="1914"/>
              <a:ext cx="1403" cy="198"/>
              <a:chOff x="757" y="2016"/>
              <a:chExt cx="1403" cy="192"/>
            </a:xfrm>
          </p:grpSpPr>
          <p:sp>
            <p:nvSpPr>
              <p:cNvPr id="52" name="Line 67"/>
              <p:cNvSpPr>
                <a:spLocks noChangeShapeType="1"/>
              </p:cNvSpPr>
              <p:nvPr/>
            </p:nvSpPr>
            <p:spPr bwMode="auto">
              <a:xfrm>
                <a:off x="864" y="2208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53" name="Line 68"/>
              <p:cNvSpPr>
                <a:spLocks noChangeShapeType="1"/>
              </p:cNvSpPr>
              <p:nvPr/>
            </p:nvSpPr>
            <p:spPr bwMode="auto">
              <a:xfrm flipH="1">
                <a:off x="2064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54" name="Line 69"/>
              <p:cNvSpPr>
                <a:spLocks noChangeShapeType="1"/>
              </p:cNvSpPr>
              <p:nvPr/>
            </p:nvSpPr>
            <p:spPr bwMode="auto">
              <a:xfrm>
                <a:off x="757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1" name="Rectangle 101"/>
            <p:cNvSpPr>
              <a:spLocks noChangeArrowheads="1"/>
            </p:cNvSpPr>
            <p:nvPr/>
          </p:nvSpPr>
          <p:spPr bwMode="auto">
            <a:xfrm>
              <a:off x="1171" y="1976"/>
              <a:ext cx="6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000" b="1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Vế 1</a:t>
              </a:r>
              <a:endParaRPr lang="en-US" sz="2000" b="1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p:cxnSp>
        <p:nvCxnSpPr>
          <p:cNvPr id="55" name="Straight Connector 54"/>
          <p:cNvCxnSpPr/>
          <p:nvPr/>
        </p:nvCxnSpPr>
        <p:spPr>
          <a:xfrm>
            <a:off x="1462621" y="3121203"/>
            <a:ext cx="616485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2195538" y="3113209"/>
            <a:ext cx="14055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464731" y="1902358"/>
            <a:ext cx="745946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415631" y="1894364"/>
            <a:ext cx="2489928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179958" y="1892957"/>
            <a:ext cx="421068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759623" y="1897842"/>
            <a:ext cx="226357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106"/>
          <p:cNvGrpSpPr>
            <a:grpSpLocks/>
          </p:cNvGrpSpPr>
          <p:nvPr/>
        </p:nvGrpSpPr>
        <p:grpSpPr bwMode="auto">
          <a:xfrm>
            <a:off x="5390492" y="2187957"/>
            <a:ext cx="1689647" cy="304800"/>
            <a:chOff x="757" y="1914"/>
            <a:chExt cx="1403" cy="198"/>
          </a:xfrm>
        </p:grpSpPr>
        <p:grpSp>
          <p:nvGrpSpPr>
            <p:cNvPr id="63" name="Group 70"/>
            <p:cNvGrpSpPr>
              <a:grpSpLocks/>
            </p:cNvGrpSpPr>
            <p:nvPr/>
          </p:nvGrpSpPr>
          <p:grpSpPr bwMode="auto">
            <a:xfrm>
              <a:off x="757" y="1914"/>
              <a:ext cx="1403" cy="198"/>
              <a:chOff x="757" y="2016"/>
              <a:chExt cx="1403" cy="192"/>
            </a:xfrm>
          </p:grpSpPr>
          <p:sp>
            <p:nvSpPr>
              <p:cNvPr id="65" name="Line 67"/>
              <p:cNvSpPr>
                <a:spLocks noChangeShapeType="1"/>
              </p:cNvSpPr>
              <p:nvPr/>
            </p:nvSpPr>
            <p:spPr bwMode="auto">
              <a:xfrm>
                <a:off x="864" y="2208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80" name="Line 68"/>
              <p:cNvSpPr>
                <a:spLocks noChangeShapeType="1"/>
              </p:cNvSpPr>
              <p:nvPr/>
            </p:nvSpPr>
            <p:spPr bwMode="auto">
              <a:xfrm flipH="1">
                <a:off x="2064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87" name="Line 69"/>
              <p:cNvSpPr>
                <a:spLocks noChangeShapeType="1"/>
              </p:cNvSpPr>
              <p:nvPr/>
            </p:nvSpPr>
            <p:spPr bwMode="auto">
              <a:xfrm>
                <a:off x="757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4" name="Rectangle 101"/>
            <p:cNvSpPr>
              <a:spLocks noChangeArrowheads="1"/>
            </p:cNvSpPr>
            <p:nvPr/>
          </p:nvSpPr>
          <p:spPr bwMode="auto">
            <a:xfrm>
              <a:off x="1171" y="1976"/>
              <a:ext cx="6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000" b="1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Vế 2</a:t>
              </a:r>
              <a:endParaRPr lang="en-US" sz="2000" b="1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p:cxnSp>
        <p:nvCxnSpPr>
          <p:cNvPr id="88" name="Straight Connector 87"/>
          <p:cNvCxnSpPr/>
          <p:nvPr/>
        </p:nvCxnSpPr>
        <p:spPr>
          <a:xfrm>
            <a:off x="4724039" y="3134082"/>
            <a:ext cx="1092142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6176056" y="3146961"/>
            <a:ext cx="2738922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1512435" y="3149543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779412" y="3102373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986616" y="3094631"/>
            <a:ext cx="878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6731427" y="3084189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8" name="Group 106"/>
          <p:cNvGrpSpPr>
            <a:grpSpLocks/>
          </p:cNvGrpSpPr>
          <p:nvPr/>
        </p:nvGrpSpPr>
        <p:grpSpPr bwMode="auto">
          <a:xfrm>
            <a:off x="1887298" y="3444468"/>
            <a:ext cx="1188392" cy="317115"/>
            <a:chOff x="801" y="1911"/>
            <a:chExt cx="1194" cy="206"/>
          </a:xfrm>
        </p:grpSpPr>
        <p:grpSp>
          <p:nvGrpSpPr>
            <p:cNvPr id="109" name="Group 70"/>
            <p:cNvGrpSpPr>
              <a:grpSpLocks/>
            </p:cNvGrpSpPr>
            <p:nvPr/>
          </p:nvGrpSpPr>
          <p:grpSpPr bwMode="auto">
            <a:xfrm>
              <a:off x="801" y="1911"/>
              <a:ext cx="1194" cy="206"/>
              <a:chOff x="801" y="2016"/>
              <a:chExt cx="1194" cy="200"/>
            </a:xfrm>
          </p:grpSpPr>
          <p:sp>
            <p:nvSpPr>
              <p:cNvPr id="111" name="Line 67"/>
              <p:cNvSpPr>
                <a:spLocks noChangeShapeType="1"/>
              </p:cNvSpPr>
              <p:nvPr/>
            </p:nvSpPr>
            <p:spPr bwMode="auto">
              <a:xfrm>
                <a:off x="914" y="2208"/>
                <a:ext cx="992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12" name="Line 68"/>
              <p:cNvSpPr>
                <a:spLocks noChangeShapeType="1"/>
              </p:cNvSpPr>
              <p:nvPr/>
            </p:nvSpPr>
            <p:spPr bwMode="auto">
              <a:xfrm flipH="1">
                <a:off x="1899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13" name="Line 69"/>
              <p:cNvSpPr>
                <a:spLocks noChangeShapeType="1"/>
              </p:cNvSpPr>
              <p:nvPr/>
            </p:nvSpPr>
            <p:spPr bwMode="auto">
              <a:xfrm>
                <a:off x="801" y="2024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10" name="Rectangle 101"/>
            <p:cNvSpPr>
              <a:spLocks noChangeArrowheads="1"/>
            </p:cNvSpPr>
            <p:nvPr/>
          </p:nvSpPr>
          <p:spPr bwMode="auto">
            <a:xfrm>
              <a:off x="1171" y="1976"/>
              <a:ext cx="6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000" b="1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Vế 1</a:t>
              </a:r>
              <a:endParaRPr lang="en-US" sz="2000" b="1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p:grpSp>
        <p:nvGrpSpPr>
          <p:cNvPr id="114" name="Group 106"/>
          <p:cNvGrpSpPr>
            <a:grpSpLocks/>
          </p:cNvGrpSpPr>
          <p:nvPr/>
        </p:nvGrpSpPr>
        <p:grpSpPr bwMode="auto">
          <a:xfrm>
            <a:off x="5298942" y="3400986"/>
            <a:ext cx="1689647" cy="304800"/>
            <a:chOff x="757" y="1914"/>
            <a:chExt cx="1403" cy="198"/>
          </a:xfrm>
        </p:grpSpPr>
        <p:grpSp>
          <p:nvGrpSpPr>
            <p:cNvPr id="115" name="Group 70"/>
            <p:cNvGrpSpPr>
              <a:grpSpLocks/>
            </p:cNvGrpSpPr>
            <p:nvPr/>
          </p:nvGrpSpPr>
          <p:grpSpPr bwMode="auto">
            <a:xfrm>
              <a:off x="757" y="1914"/>
              <a:ext cx="1403" cy="198"/>
              <a:chOff x="757" y="2016"/>
              <a:chExt cx="1403" cy="192"/>
            </a:xfrm>
          </p:grpSpPr>
          <p:sp>
            <p:nvSpPr>
              <p:cNvPr id="117" name="Line 67"/>
              <p:cNvSpPr>
                <a:spLocks noChangeShapeType="1"/>
              </p:cNvSpPr>
              <p:nvPr/>
            </p:nvSpPr>
            <p:spPr bwMode="auto">
              <a:xfrm>
                <a:off x="864" y="2208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18" name="Line 68"/>
              <p:cNvSpPr>
                <a:spLocks noChangeShapeType="1"/>
              </p:cNvSpPr>
              <p:nvPr/>
            </p:nvSpPr>
            <p:spPr bwMode="auto">
              <a:xfrm flipH="1">
                <a:off x="2064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19" name="Line 69"/>
              <p:cNvSpPr>
                <a:spLocks noChangeShapeType="1"/>
              </p:cNvSpPr>
              <p:nvPr/>
            </p:nvSpPr>
            <p:spPr bwMode="auto">
              <a:xfrm>
                <a:off x="757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16" name="Rectangle 101"/>
            <p:cNvSpPr>
              <a:spLocks noChangeArrowheads="1"/>
            </p:cNvSpPr>
            <p:nvPr/>
          </p:nvSpPr>
          <p:spPr bwMode="auto">
            <a:xfrm>
              <a:off x="1171" y="1976"/>
              <a:ext cx="6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000" b="1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Vế 2</a:t>
              </a:r>
              <a:endParaRPr lang="en-US" sz="2000" b="1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p:cxnSp>
        <p:nvCxnSpPr>
          <p:cNvPr id="120" name="Straight Connector 119"/>
          <p:cNvCxnSpPr/>
          <p:nvPr/>
        </p:nvCxnSpPr>
        <p:spPr>
          <a:xfrm>
            <a:off x="2100135" y="5559958"/>
            <a:ext cx="145364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3735152" y="5564843"/>
            <a:ext cx="154605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355378" y="5542194"/>
            <a:ext cx="463175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6997465" y="5547079"/>
            <a:ext cx="2489929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2713734" y="5566629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199654" y="5532338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272012" y="5510338"/>
            <a:ext cx="878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7906223" y="5501275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8" name="Group 106"/>
          <p:cNvGrpSpPr>
            <a:grpSpLocks/>
          </p:cNvGrpSpPr>
          <p:nvPr/>
        </p:nvGrpSpPr>
        <p:grpSpPr bwMode="auto">
          <a:xfrm>
            <a:off x="2949461" y="5853295"/>
            <a:ext cx="1580059" cy="304800"/>
            <a:chOff x="757" y="1914"/>
            <a:chExt cx="1312" cy="198"/>
          </a:xfrm>
        </p:grpSpPr>
        <p:grpSp>
          <p:nvGrpSpPr>
            <p:cNvPr id="129" name="Group 70"/>
            <p:cNvGrpSpPr>
              <a:grpSpLocks/>
            </p:cNvGrpSpPr>
            <p:nvPr/>
          </p:nvGrpSpPr>
          <p:grpSpPr bwMode="auto">
            <a:xfrm>
              <a:off x="757" y="1914"/>
              <a:ext cx="1312" cy="198"/>
              <a:chOff x="757" y="2016"/>
              <a:chExt cx="1312" cy="192"/>
            </a:xfrm>
          </p:grpSpPr>
          <p:sp>
            <p:nvSpPr>
              <p:cNvPr id="131" name="Line 67"/>
              <p:cNvSpPr>
                <a:spLocks noChangeShapeType="1"/>
              </p:cNvSpPr>
              <p:nvPr/>
            </p:nvSpPr>
            <p:spPr bwMode="auto">
              <a:xfrm>
                <a:off x="864" y="2208"/>
                <a:ext cx="1091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32" name="Line 68"/>
              <p:cNvSpPr>
                <a:spLocks noChangeShapeType="1"/>
              </p:cNvSpPr>
              <p:nvPr/>
            </p:nvSpPr>
            <p:spPr bwMode="auto">
              <a:xfrm flipH="1">
                <a:off x="1955" y="2016"/>
                <a:ext cx="114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33" name="Line 69"/>
              <p:cNvSpPr>
                <a:spLocks noChangeShapeType="1"/>
              </p:cNvSpPr>
              <p:nvPr/>
            </p:nvSpPr>
            <p:spPr bwMode="auto">
              <a:xfrm>
                <a:off x="757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30" name="Rectangle 101"/>
            <p:cNvSpPr>
              <a:spLocks noChangeArrowheads="1"/>
            </p:cNvSpPr>
            <p:nvPr/>
          </p:nvSpPr>
          <p:spPr bwMode="auto">
            <a:xfrm>
              <a:off x="1171" y="1976"/>
              <a:ext cx="6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000" b="1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Vế 1</a:t>
              </a:r>
              <a:endParaRPr lang="en-US" sz="2000" b="1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p:grpSp>
        <p:nvGrpSpPr>
          <p:cNvPr id="134" name="Group 106"/>
          <p:cNvGrpSpPr>
            <a:grpSpLocks/>
          </p:cNvGrpSpPr>
          <p:nvPr/>
        </p:nvGrpSpPr>
        <p:grpSpPr bwMode="auto">
          <a:xfrm>
            <a:off x="6500241" y="5818072"/>
            <a:ext cx="1689647" cy="304800"/>
            <a:chOff x="757" y="1914"/>
            <a:chExt cx="1403" cy="198"/>
          </a:xfrm>
        </p:grpSpPr>
        <p:grpSp>
          <p:nvGrpSpPr>
            <p:cNvPr id="135" name="Group 70"/>
            <p:cNvGrpSpPr>
              <a:grpSpLocks/>
            </p:cNvGrpSpPr>
            <p:nvPr/>
          </p:nvGrpSpPr>
          <p:grpSpPr bwMode="auto">
            <a:xfrm>
              <a:off x="757" y="1914"/>
              <a:ext cx="1403" cy="198"/>
              <a:chOff x="757" y="2016"/>
              <a:chExt cx="1403" cy="192"/>
            </a:xfrm>
          </p:grpSpPr>
          <p:sp>
            <p:nvSpPr>
              <p:cNvPr id="137" name="Line 67"/>
              <p:cNvSpPr>
                <a:spLocks noChangeShapeType="1"/>
              </p:cNvSpPr>
              <p:nvPr/>
            </p:nvSpPr>
            <p:spPr bwMode="auto">
              <a:xfrm>
                <a:off x="864" y="2208"/>
                <a:ext cx="120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38" name="Line 68"/>
              <p:cNvSpPr>
                <a:spLocks noChangeShapeType="1"/>
              </p:cNvSpPr>
              <p:nvPr/>
            </p:nvSpPr>
            <p:spPr bwMode="auto">
              <a:xfrm flipH="1">
                <a:off x="2064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  <p:sp>
            <p:nvSpPr>
              <p:cNvPr id="139" name="Line 69"/>
              <p:cNvSpPr>
                <a:spLocks noChangeShapeType="1"/>
              </p:cNvSpPr>
              <p:nvPr/>
            </p:nvSpPr>
            <p:spPr bwMode="auto">
              <a:xfrm>
                <a:off x="757" y="2016"/>
                <a:ext cx="96" cy="192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36" name="Rectangle 101"/>
            <p:cNvSpPr>
              <a:spLocks noChangeArrowheads="1"/>
            </p:cNvSpPr>
            <p:nvPr/>
          </p:nvSpPr>
          <p:spPr bwMode="auto">
            <a:xfrm>
              <a:off x="1171" y="1976"/>
              <a:ext cx="62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sz="2000" b="1" smtClean="0">
                  <a:solidFill>
                    <a:srgbClr val="FFFF00"/>
                  </a:solidFill>
                  <a:cs typeface="Times New Roman" panose="02020603050405020304" pitchFamily="18" charset="0"/>
                </a:rPr>
                <a:t>Vế 2</a:t>
              </a:r>
              <a:endParaRPr lang="en-US" sz="2000" b="1">
                <a:solidFill>
                  <a:srgbClr val="FFFF00"/>
                </a:solidFill>
                <a:cs typeface="Times New Roman" panose="02020603050405020304" pitchFamily="18" charset="0"/>
              </a:endParaRPr>
            </a:p>
          </p:txBody>
        </p:sp>
      </p:grpSp>
      <p:cxnSp>
        <p:nvCxnSpPr>
          <p:cNvPr id="140" name="Straight Connector 139"/>
          <p:cNvCxnSpPr/>
          <p:nvPr/>
        </p:nvCxnSpPr>
        <p:spPr>
          <a:xfrm>
            <a:off x="1468386" y="4327763"/>
            <a:ext cx="195794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3674746" y="4302005"/>
            <a:ext cx="195794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5757729" y="4302005"/>
            <a:ext cx="260602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2126944" y="4284405"/>
            <a:ext cx="781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410637" y="4257292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6634990" y="4266558"/>
            <a:ext cx="1133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541592" y="3633044"/>
            <a:ext cx="1305165" cy="718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8613141" y="4154375"/>
            <a:ext cx="852845" cy="130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37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104" grpId="0"/>
      <p:bldP spid="105" grpId="0"/>
      <p:bldP spid="106" grpId="0"/>
      <p:bldP spid="107" grpId="0"/>
      <p:bldP spid="124" grpId="0"/>
      <p:bldP spid="125" grpId="0"/>
      <p:bldP spid="126" grpId="0"/>
      <p:bldP spid="127" grpId="0"/>
      <p:bldP spid="143" grpId="0"/>
      <p:bldP spid="144" grpId="0"/>
      <p:bldP spid="145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71&quot;&gt;&lt;property id=&quot;20148&quot; value=&quot;5&quot;/&gt;&lt;property id=&quot;20300&quot; value=&quot;Slide 6&quot;/&gt;&lt;property id=&quot;20307&quot; value=&quot;260&quot;/&gt;&lt;/object&gt;&lt;object type=&quot;3&quot; unique_id=&quot;10078&quot;&gt;&lt;property id=&quot;20148&quot; value=&quot;5&quot;/&gt;&lt;property id=&quot;20300&quot; value=&quot;Slide 8&quot;/&gt;&lt;property id=&quot;20307&quot; value=&quot;267&quot;/&gt;&lt;/object&gt;&lt;object type=&quot;3&quot; unique_id=&quot;10079&quot;&gt;&lt;property id=&quot;20148&quot; value=&quot;5&quot;/&gt;&lt;property id=&quot;20300&quot; value=&quot;Slide 9&quot;/&gt;&lt;property id=&quot;20307&quot; value=&quot;268&quot;/&gt;&lt;/object&gt;&lt;object type=&quot;3&quot; unique_id=&quot;10080&quot;&gt;&lt;property id=&quot;20148&quot; value=&quot;5&quot;/&gt;&lt;property id=&quot;20300&quot; value=&quot;Slide 17&quot;/&gt;&lt;property id=&quot;20307&quot; value=&quot;269&quot;/&gt;&lt;/object&gt;&lt;object type=&quot;3&quot; unique_id=&quot;10082&quot;&gt;&lt;property id=&quot;20148&quot; value=&quot;5&quot;/&gt;&lt;property id=&quot;20300&quot; value=&quot;Slide 15&quot;/&gt;&lt;property id=&quot;20307&quot; value=&quot;271&quot;/&gt;&lt;/object&gt;&lt;object type=&quot;3&quot; unique_id=&quot;10886&quot;&gt;&lt;property id=&quot;20148&quot; value=&quot;5&quot;/&gt;&lt;property id=&quot;20300&quot; value=&quot;Slide 1&quot;/&gt;&lt;property id=&quot;20307&quot; value=&quot;272&quot;/&gt;&lt;/object&gt;&lt;object type=&quot;3&quot; unique_id=&quot;11049&quot;&gt;&lt;property id=&quot;20148&quot; value=&quot;5&quot;/&gt;&lt;property id=&quot;20300&quot; value=&quot;Slide 16&quot;/&gt;&lt;property id=&quot;20307&quot; value=&quot;273&quot;/&gt;&lt;/object&gt;&lt;object type=&quot;3&quot; unique_id=&quot;11227&quot;&gt;&lt;property id=&quot;20148&quot; value=&quot;5&quot;/&gt;&lt;property id=&quot;20300&quot; value=&quot;Slide 4&quot;/&gt;&lt;property id=&quot;20307&quot; value=&quot;277&quot;/&gt;&lt;/object&gt;&lt;object type=&quot;3&quot; unique_id=&quot;11328&quot;&gt;&lt;property id=&quot;20148&quot; value=&quot;5&quot;/&gt;&lt;property id=&quot;20300&quot; value=&quot;Slide 12&quot;/&gt;&lt;property id=&quot;20307&quot; value=&quot;278&quot;/&gt;&lt;/object&gt;&lt;object type=&quot;3&quot; unique_id=&quot;11329&quot;&gt;&lt;property id=&quot;20148&quot; value=&quot;5&quot;/&gt;&lt;property id=&quot;20300&quot; value=&quot;Slide 14&quot;/&gt;&lt;property id=&quot;20307&quot; value=&quot;279&quot;/&gt;&lt;/object&gt;&lt;object type=&quot;3&quot; unique_id=&quot;11896&quot;&gt;&lt;property id=&quot;20148&quot; value=&quot;5&quot;/&gt;&lt;property id=&quot;20300&quot; value=&quot;Slide 13&quot;/&gt;&lt;property id=&quot;20307&quot; value=&quot;270&quot;/&gt;&lt;/object&gt;&lt;object type=&quot;3&quot; unique_id=&quot;12380&quot;&gt;&lt;property id=&quot;20148&quot; value=&quot;5&quot;/&gt;&lt;property id=&quot;20300&quot; value=&quot;Slide 5&quot;/&gt;&lt;property id=&quot;20307&quot; value=&quot;284&quot;/&gt;&lt;/object&gt;&lt;object type=&quot;3&quot; unique_id=&quot;12881&quot;&gt;&lt;property id=&quot;20148&quot; value=&quot;5&quot;/&gt;&lt;property id=&quot;20300&quot; value=&quot;Slide 7&quot;/&gt;&lt;property id=&quot;20307&quot; value=&quot;285&quot;/&gt;&lt;/object&gt;&lt;object type=&quot;3&quot; unique_id=&quot;13181&quot;&gt;&lt;property id=&quot;20148&quot; value=&quot;5&quot;/&gt;&lt;property id=&quot;20300&quot; value=&quot;Slide 10&quot;/&gt;&lt;property id=&quot;20307&quot; value=&quot;290&quot;/&gt;&lt;/object&gt;&lt;object type=&quot;3&quot; unique_id=&quot;13570&quot;&gt;&lt;property id=&quot;20148&quot; value=&quot;5&quot;/&gt;&lt;property id=&quot;20300&quot; value=&quot;Slide 11&quot;/&gt;&lt;property id=&quot;20307&quot; value=&quot;291&quot;/&gt;&lt;/object&gt;&lt;object type=&quot;3&quot; unique_id=&quot;14393&quot;&gt;&lt;property id=&quot;20148&quot; value=&quot;5&quot;/&gt;&lt;property id=&quot;20300&quot; value=&quot;Slide 2 - &amp;quot;Ôn tập kiến thức&amp;quot;&quot;/&gt;&lt;property id=&quot;20307&quot; value=&quot;293&quot;/&gt;&lt;/object&gt;&lt;object type=&quot;3&quot; unique_id=&quot;14436&quot;&gt;&lt;property id=&quot;20148&quot; value=&quot;5&quot;/&gt;&lt;property id=&quot;20300&quot; value=&quot;Slide 3&quot;/&gt;&lt;property id=&quot;20307&quot; value=&quot;29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2772</TotalTime>
  <Words>1081</Words>
  <Application>Microsoft Office PowerPoint</Application>
  <PresentationFormat>Widescreen</PresentationFormat>
  <Paragraphs>182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Calibri Light</vt:lpstr>
      <vt:lpstr>Times New Roman</vt:lpstr>
      <vt:lpstr>Office Theme</vt:lpstr>
      <vt:lpstr>PowerPoint Presentation</vt:lpstr>
      <vt:lpstr>ÔN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409</cp:revision>
  <dcterms:created xsi:type="dcterms:W3CDTF">2020-03-23T07:17:20Z</dcterms:created>
  <dcterms:modified xsi:type="dcterms:W3CDTF">2021-05-20T11:57:39Z</dcterms:modified>
</cp:coreProperties>
</file>